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49"/>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0" r:id="rId41"/>
    <p:sldId id="359" r:id="rId42"/>
    <p:sldId id="358" r:id="rId43"/>
    <p:sldId id="366" r:id="rId44"/>
    <p:sldId id="275" r:id="rId45"/>
    <p:sldId id="260" r:id="rId46"/>
    <p:sldId id="276" r:id="rId47"/>
    <p:sldId id="32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D5277-8DBD-4BFB-A52F-E5AC70469874}" v="1" dt="2023-05-10T02:04:09.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69" d="100"/>
          <a:sy n="69" d="100"/>
        </p:scale>
        <p:origin x="60"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08T17:02:01.120" v="8995" actId="20577"/>
      <pc:docMkLst>
        <pc:docMk/>
      </pc:docMkLst>
      <pc:sldChg chg="delSp modSp mod setBg delDesignElem">
        <pc:chgData name="Emily Crose" userId="5a1598ef78992c55" providerId="LiveId" clId="{51C61D53-7D89-423F-B5C6-258F292DEDDC}" dt="2023-05-05T17:03:42.863" v="16" actId="12"/>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05T17:03:42.863" v="16" actId="12"/>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setBg">
        <pc:chgData name="Emily Crose" userId="5a1598ef78992c55" providerId="LiveId" clId="{51C61D53-7D89-423F-B5C6-258F292DEDDC}" dt="2023-05-05T17:03:17.789" v="13"/>
        <pc:sldMkLst>
          <pc:docMk/>
          <pc:sldMk cId="3519171936" sldId="278"/>
        </pc:sldMkLst>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08T16:51:54.380" v="8844"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08T16:51:54.380" v="8844"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del">
        <pc:chgData name="Emily Crose" userId="5a1598ef78992c55" providerId="LiveId" clId="{51C61D53-7D89-423F-B5C6-258F292DEDDC}" dt="2023-05-04T15:21:59.897" v="0" actId="47"/>
        <pc:sldMkLst>
          <pc:docMk/>
          <pc:sldMk cId="1085045373" sldId="367"/>
        </pc:sldMkLst>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pt>
    <dgm:pt modelId="{2A7A72E6-B538-45CC-9639-A186C61F658A}" type="sibTrans" cxnId="{448ABBC6-01AC-4E92-805D-708386264050}">
      <dgm:prSet/>
      <dgm:spPr/>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pt>
    <dgm:pt modelId="{39605401-545E-4FB3-9089-500FB7E55BEB}" type="sibTrans" cxnId="{86498D15-C054-4C66-A32B-2AD04FF4A4CA}">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3"/>
      <dgm:spPr/>
    </dgm:pt>
    <dgm:pt modelId="{527AC824-2C10-4DE8-8CC1-64192EC71092}" type="pres">
      <dgm:prSet presAssocID="{EA75B666-015D-4EE9-8FC5-D1233D262FD7}" presName="parentText" presStyleLbl="node1" presStyleIdx="0" presStyleCnt="3">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3">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3"/>
      <dgm:spPr/>
    </dgm:pt>
    <dgm:pt modelId="{C3C13E8A-0BA2-48A8-8F14-B6492EA015AD}" type="pres">
      <dgm:prSet presAssocID="{57063DCA-8F42-41B4-8138-A3F63F805E5F}" presName="parentText" presStyleLbl="node1" presStyleIdx="1" presStyleCnt="3">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3">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3"/>
      <dgm:spPr/>
    </dgm:pt>
    <dgm:pt modelId="{554AAC39-D4D1-4DC9-8F12-80652F0749E9}" type="pres">
      <dgm:prSet presAssocID="{7E7BBF00-4C7E-45E5-BFEE-252B06C36279}" presName="parentText" presStyleLbl="node1" presStyleIdx="2" presStyleCnt="3">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3">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E6FCF44D-30FA-4884-8096-7621BC341A1A}" type="presOf" srcId="{57063DCA-8F42-41B4-8138-A3F63F805E5F}" destId="{FBD408A6-599F-4FB2-8BC0-3793FEC5B30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9734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Determining tasks relevant to the goals of the project</a:t>
          </a:r>
        </a:p>
      </dsp:txBody>
      <dsp:txXfrm>
        <a:off x="0" y="397340"/>
        <a:ext cx="6046132" cy="1190700"/>
      </dsp:txXfrm>
    </dsp:sp>
    <dsp:sp modelId="{527AC824-2C10-4DE8-8CC1-64192EC71092}">
      <dsp:nvSpPr>
        <dsp:cNvPr id="0" name=""/>
        <dsp:cNvSpPr/>
      </dsp:nvSpPr>
      <dsp:spPr>
        <a:xfrm>
          <a:off x="302306" y="8738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Scoping</a:t>
          </a:r>
        </a:p>
      </dsp:txBody>
      <dsp:txXfrm>
        <a:off x="332568" y="117642"/>
        <a:ext cx="4171769" cy="559396"/>
      </dsp:txXfrm>
    </dsp:sp>
    <dsp:sp modelId="{55318D16-A4D6-4AE2-A3B6-034121D00876}">
      <dsp:nvSpPr>
        <dsp:cNvPr id="0" name=""/>
        <dsp:cNvSpPr/>
      </dsp:nvSpPr>
      <dsp:spPr>
        <a:xfrm>
          <a:off x="0" y="201140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Slow, unexpected widening of the initial scope</a:t>
          </a:r>
        </a:p>
      </dsp:txBody>
      <dsp:txXfrm>
        <a:off x="0" y="2011400"/>
        <a:ext cx="6046132" cy="1190700"/>
      </dsp:txXfrm>
    </dsp:sp>
    <dsp:sp modelId="{C3C13E8A-0BA2-48A8-8F14-B6492EA015AD}">
      <dsp:nvSpPr>
        <dsp:cNvPr id="0" name=""/>
        <dsp:cNvSpPr/>
      </dsp:nvSpPr>
      <dsp:spPr>
        <a:xfrm>
          <a:off x="302306" y="170144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Scope Creep</a:t>
          </a:r>
        </a:p>
      </dsp:txBody>
      <dsp:txXfrm>
        <a:off x="332568" y="1731702"/>
        <a:ext cx="4171769" cy="559396"/>
      </dsp:txXfrm>
    </dsp:sp>
    <dsp:sp modelId="{1FA6C30D-1877-4978-968B-AF673745E30F}">
      <dsp:nvSpPr>
        <dsp:cNvPr id="0" name=""/>
        <dsp:cNvSpPr/>
      </dsp:nvSpPr>
      <dsp:spPr>
        <a:xfrm>
          <a:off x="0" y="3625460"/>
          <a:ext cx="6046132" cy="8930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Fear, Uncertainty and Doubt</a:t>
          </a:r>
        </a:p>
      </dsp:txBody>
      <dsp:txXfrm>
        <a:off x="0" y="3625460"/>
        <a:ext cx="6046132" cy="893025"/>
      </dsp:txXfrm>
    </dsp:sp>
    <dsp:sp modelId="{554AAC39-D4D1-4DC9-8F12-80652F0749E9}">
      <dsp:nvSpPr>
        <dsp:cNvPr id="0" name=""/>
        <dsp:cNvSpPr/>
      </dsp:nvSpPr>
      <dsp:spPr>
        <a:xfrm>
          <a:off x="302306" y="331550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FUD</a:t>
          </a:r>
        </a:p>
      </dsp:txBody>
      <dsp:txXfrm>
        <a:off x="332568" y="3345762"/>
        <a:ext cx="417176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5/9/2023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328604810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2229</TotalTime>
  <Words>1249</Words>
  <Application>Microsoft Office PowerPoint</Application>
  <PresentationFormat>Widescreen</PresentationFormat>
  <Paragraphs>196</Paragraphs>
  <Slides>47</Slides>
  <Notes>22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Celestial</vt:lpstr>
      <vt:lpstr>Introduction to Software Business Product Management</vt:lpstr>
      <vt:lpstr>Review of day 1</vt:lpstr>
      <vt:lpstr>Questions From Day 1?</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What is FUD?</vt:lpstr>
      <vt:lpstr>On FUD and its effects</vt:lpstr>
      <vt:lpstr>Managing Fear Uncertainty and Doubt</vt:lpstr>
      <vt:lpstr>The FUD Plague</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2023-05-10T02:04:28Z</dcterms:modified>
</cp:coreProperties>
</file>